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6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6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2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0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1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4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0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8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9B2E1-DB50-4C90-947F-D113E6E5B845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C0425-F395-45C9-89EA-7BECFA23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5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microsoft.com/office/2007/relationships/hdphoto" Target="../media/hdphoto2.wdp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60" y="4632383"/>
            <a:ext cx="655363" cy="57614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218602" y="4632383"/>
            <a:ext cx="327478" cy="324406"/>
            <a:chOff x="4330870" y="1159068"/>
            <a:chExt cx="3286255" cy="37506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0870" y="1159068"/>
              <a:ext cx="3286255" cy="3692649"/>
            </a:xfrm>
            <a:prstGeom prst="rect">
              <a:avLst/>
            </a:prstGeom>
          </p:spPr>
        </p:pic>
        <p:sp>
          <p:nvSpPr>
            <p:cNvPr id="13" name="Freeform 12"/>
            <p:cNvSpPr/>
            <p:nvPr/>
          </p:nvSpPr>
          <p:spPr>
            <a:xfrm rot="17617194">
              <a:off x="4760165" y="2606633"/>
              <a:ext cx="1983954" cy="2622285"/>
            </a:xfrm>
            <a:custGeom>
              <a:avLst/>
              <a:gdLst>
                <a:gd name="connsiteX0" fmla="*/ 1076476 w 1983954"/>
                <a:gd name="connsiteY0" fmla="*/ 49238 h 2622285"/>
                <a:gd name="connsiteX1" fmla="*/ 702082 w 1983954"/>
                <a:gd name="connsiteY1" fmla="*/ 852832 h 2622285"/>
                <a:gd name="connsiteX2" fmla="*/ 1290662 w 1983954"/>
                <a:gd name="connsiteY2" fmla="*/ 763493 h 2622285"/>
                <a:gd name="connsiteX3" fmla="*/ 1774629 w 1983954"/>
                <a:gd name="connsiteY3" fmla="*/ 1870202 h 2622285"/>
                <a:gd name="connsiteX4" fmla="*/ 1269389 w 1983954"/>
                <a:gd name="connsiteY4" fmla="*/ 2211188 h 2622285"/>
                <a:gd name="connsiteX5" fmla="*/ 1149408 w 1983954"/>
                <a:gd name="connsiteY5" fmla="*/ 2243648 h 2622285"/>
                <a:gd name="connsiteX6" fmla="*/ 1983954 w 1983954"/>
                <a:gd name="connsiteY6" fmla="*/ 2511261 h 2622285"/>
                <a:gd name="connsiteX7" fmla="*/ 1948352 w 1983954"/>
                <a:gd name="connsiteY7" fmla="*/ 2622285 h 2622285"/>
                <a:gd name="connsiteX8" fmla="*/ 942305 w 1983954"/>
                <a:gd name="connsiteY8" fmla="*/ 2299677 h 2622285"/>
                <a:gd name="connsiteX9" fmla="*/ 549553 w 1983954"/>
                <a:gd name="connsiteY9" fmla="*/ 2405932 h 2622285"/>
                <a:gd name="connsiteX10" fmla="*/ 528916 w 1983954"/>
                <a:gd name="connsiteY10" fmla="*/ 2358741 h 2622285"/>
                <a:gd name="connsiteX11" fmla="*/ 452621 w 1983954"/>
                <a:gd name="connsiteY11" fmla="*/ 2344489 h 2622285"/>
                <a:gd name="connsiteX12" fmla="*/ 243566 w 1983954"/>
                <a:gd name="connsiteY12" fmla="*/ 2220563 h 2622285"/>
                <a:gd name="connsiteX13" fmla="*/ 12880 w 1983954"/>
                <a:gd name="connsiteY13" fmla="*/ 1455834 h 2622285"/>
                <a:gd name="connsiteX14" fmla="*/ 491661 w 1983954"/>
                <a:gd name="connsiteY14" fmla="*/ 868805 h 2622285"/>
                <a:gd name="connsiteX15" fmla="*/ 570045 w 1983954"/>
                <a:gd name="connsiteY15" fmla="*/ 860156 h 2622285"/>
                <a:gd name="connsiteX16" fmla="*/ 970790 w 1983954"/>
                <a:gd name="connsiteY16" fmla="*/ 0 h 262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3954" h="2622285">
                  <a:moveTo>
                    <a:pt x="1076476" y="49238"/>
                  </a:moveTo>
                  <a:lnTo>
                    <a:pt x="702082" y="852832"/>
                  </a:lnTo>
                  <a:lnTo>
                    <a:pt x="1290662" y="763493"/>
                  </a:lnTo>
                  <a:lnTo>
                    <a:pt x="1774629" y="1870202"/>
                  </a:lnTo>
                  <a:lnTo>
                    <a:pt x="1269389" y="2211188"/>
                  </a:lnTo>
                  <a:lnTo>
                    <a:pt x="1149408" y="2243648"/>
                  </a:lnTo>
                  <a:lnTo>
                    <a:pt x="1983954" y="2511261"/>
                  </a:lnTo>
                  <a:lnTo>
                    <a:pt x="1948352" y="2622285"/>
                  </a:lnTo>
                  <a:lnTo>
                    <a:pt x="942305" y="2299677"/>
                  </a:lnTo>
                  <a:lnTo>
                    <a:pt x="549553" y="2405932"/>
                  </a:lnTo>
                  <a:lnTo>
                    <a:pt x="528916" y="2358741"/>
                  </a:lnTo>
                  <a:lnTo>
                    <a:pt x="452621" y="2344489"/>
                  </a:lnTo>
                  <a:cubicBezTo>
                    <a:pt x="379254" y="2321603"/>
                    <a:pt x="308179" y="2280535"/>
                    <a:pt x="243566" y="2220563"/>
                  </a:cubicBezTo>
                  <a:cubicBezTo>
                    <a:pt x="54775" y="2045333"/>
                    <a:pt x="-35496" y="1746080"/>
                    <a:pt x="12880" y="1455834"/>
                  </a:cubicBezTo>
                  <a:cubicBezTo>
                    <a:pt x="63754" y="1150604"/>
                    <a:pt x="256011" y="921349"/>
                    <a:pt x="491661" y="868805"/>
                  </a:cubicBezTo>
                  <a:lnTo>
                    <a:pt x="570045" y="860156"/>
                  </a:lnTo>
                  <a:lnTo>
                    <a:pt x="970790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1962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6800" y="2490787"/>
            <a:ext cx="2438400" cy="1876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59" y="4097546"/>
            <a:ext cx="1925862" cy="1296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93" y="2793792"/>
            <a:ext cx="5715000" cy="293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87" y="1316699"/>
            <a:ext cx="1340431" cy="1334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66" y="4537494"/>
            <a:ext cx="3457184" cy="2120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66" y="989400"/>
            <a:ext cx="3916433" cy="2667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429" y="420221"/>
            <a:ext cx="2510573" cy="27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9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16" y="2917658"/>
            <a:ext cx="1188823" cy="591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96" y="1933473"/>
            <a:ext cx="3488307" cy="226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7812" y="708605"/>
            <a:ext cx="4320000" cy="4320000"/>
            <a:chOff x="4151396" y="428686"/>
            <a:chExt cx="4320000" cy="4320000"/>
          </a:xfrm>
        </p:grpSpPr>
        <p:sp>
          <p:nvSpPr>
            <p:cNvPr id="4" name="Rectangle 3"/>
            <p:cNvSpPr/>
            <p:nvPr/>
          </p:nvSpPr>
          <p:spPr>
            <a:xfrm>
              <a:off x="4151396" y="428686"/>
              <a:ext cx="4320000" cy="4320000"/>
            </a:xfrm>
            <a:prstGeom prst="rect">
              <a:avLst/>
            </a:prstGeom>
            <a:blipFill dpi="0" rotWithShape="1">
              <a:blip r:embed="rId2">
                <a:alphaModFix amt="6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51396" y="2881975"/>
              <a:ext cx="4320000" cy="1843514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" r="2539"/>
            <a:stretch/>
          </p:blipFill>
          <p:spPr>
            <a:xfrm>
              <a:off x="4222384" y="1201288"/>
              <a:ext cx="1383986" cy="92265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99" b="25375"/>
            <a:stretch/>
          </p:blipFill>
          <p:spPr>
            <a:xfrm>
              <a:off x="5490039" y="577084"/>
              <a:ext cx="1642713" cy="7849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64" r="36264"/>
            <a:stretch/>
          </p:blipFill>
          <p:spPr>
            <a:xfrm>
              <a:off x="7235217" y="1154333"/>
              <a:ext cx="1055338" cy="1055338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5460317" y="1879592"/>
              <a:ext cx="1702152" cy="1628325"/>
              <a:chOff x="1883564" y="2881975"/>
              <a:chExt cx="1702152" cy="162832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564" y="3028796"/>
                <a:ext cx="1702152" cy="1481504"/>
              </a:xfrm>
              <a:prstGeom prst="rect">
                <a:avLst/>
              </a:prstGeom>
            </p:spPr>
          </p:pic>
          <p:pic>
            <p:nvPicPr>
              <p:cNvPr id="1028" name="Picture 4" descr="Person, Common Cold, Influenza, Perspiration, Cartoon, Flu Season ...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02" r="28672" b="40308"/>
              <a:stretch/>
            </p:blipFill>
            <p:spPr bwMode="auto">
              <a:xfrm>
                <a:off x="2049504" y="2881975"/>
                <a:ext cx="1334277" cy="1187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4381219" y="3384827"/>
              <a:ext cx="386035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gerian" panose="04020705040A02060702" pitchFamily="82" charset="0"/>
                </a:rPr>
                <a:t>GAME OVER!!!</a:t>
              </a:r>
              <a:endPara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80265" y="4012444"/>
              <a:ext cx="426225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You’re corona infected now… Turn your head</a:t>
              </a:r>
            </a:p>
            <a:p>
              <a:pPr algn="ctr"/>
              <a:r>
                <a:rPr lang="en-IN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To restart the game</a:t>
              </a:r>
              <a:endPara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237643" y="837853"/>
            <a:ext cx="4420922" cy="4418461"/>
            <a:chOff x="6104896" y="374389"/>
            <a:chExt cx="4420922" cy="4418461"/>
          </a:xfrm>
        </p:grpSpPr>
        <p:sp>
          <p:nvSpPr>
            <p:cNvPr id="18" name="Rectangle 17"/>
            <p:cNvSpPr/>
            <p:nvPr/>
          </p:nvSpPr>
          <p:spPr>
            <a:xfrm>
              <a:off x="6205818" y="472850"/>
              <a:ext cx="4320000" cy="4320000"/>
            </a:xfrm>
            <a:prstGeom prst="rect">
              <a:avLst/>
            </a:prstGeom>
            <a:blipFill dpi="0" rotWithShape="1">
              <a:blip r:embed="rId9">
                <a:alphaModFix amt="8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154" b="-1154"/>
              </a:stretch>
            </a:blip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183" y="646163"/>
              <a:ext cx="1102173" cy="120663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475" y="2399586"/>
              <a:ext cx="1648881" cy="1449566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6104896" y="374389"/>
              <a:ext cx="325121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gerian" panose="04020705040A02060702" pitchFamily="82" charset="0"/>
                </a:rPr>
                <a:t>CONGRATS!!!</a:t>
              </a:r>
              <a:endParaRPr 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20428" y="929470"/>
              <a:ext cx="203350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IN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You’re at home now!</a:t>
              </a:r>
            </a:p>
            <a:p>
              <a:pPr algn="ctr"/>
              <a:r>
                <a:rPr lang="en-IN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Stay Home…</a:t>
              </a:r>
            </a:p>
            <a:p>
              <a:pPr algn="ctr"/>
              <a:r>
                <a:rPr lang="en-IN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Narrow" panose="020B0606020202030204" pitchFamily="34" charset="0"/>
                </a:rPr>
                <a:t>Stay Safe…</a:t>
              </a:r>
              <a:endPara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" t="5202" r="43"/>
          <a:stretch/>
        </p:blipFill>
        <p:spPr>
          <a:xfrm>
            <a:off x="6171653" y="1712945"/>
            <a:ext cx="4317200" cy="43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2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es Images, Stock Photos &amp; Vectors | Shutterstock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 bwMode="auto">
          <a:xfrm>
            <a:off x="1032653" y="2172802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ky-bg - Glenelg Ai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02" y="1389031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4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toon Smoke Animation Pack with Stock Footage Video (100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2" t="26013" r="32587" b="13397"/>
          <a:stretch/>
        </p:blipFill>
        <p:spPr bwMode="auto">
          <a:xfrm>
            <a:off x="5337110" y="2514600"/>
            <a:ext cx="1558212" cy="155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12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007494" y="2872598"/>
            <a:ext cx="4320000" cy="2160000"/>
            <a:chOff x="5007494" y="2872598"/>
            <a:chExt cx="4320000" cy="2160000"/>
          </a:xfrm>
        </p:grpSpPr>
        <p:pic>
          <p:nvPicPr>
            <p:cNvPr id="4" name="Picture 2" descr="Grasses Images, Stock Photos &amp; Vectors | Shutterstock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2"/>
            <a:stretch/>
          </p:blipFill>
          <p:spPr bwMode="auto">
            <a:xfrm>
              <a:off x="5007494" y="2872598"/>
              <a:ext cx="432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8164023" y="4330304"/>
              <a:ext cx="360000" cy="60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8925758" y="4330304"/>
              <a:ext cx="360000" cy="60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8565758" y="4330304"/>
              <a:ext cx="360000" cy="600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078985" y="2939343"/>
              <a:ext cx="4206773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are now having sanitizer protection, now the virus can’t infect you unless sanitizer is over.</a:t>
              </a:r>
              <a:endPara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8985" y="358042"/>
            <a:ext cx="4320000" cy="2160000"/>
            <a:chOff x="758985" y="358042"/>
            <a:chExt cx="4320000" cy="2160000"/>
          </a:xfrm>
        </p:grpSpPr>
        <p:pic>
          <p:nvPicPr>
            <p:cNvPr id="9" name="Picture 2" descr="Grasses Images, Stock Photos &amp; Vectors | Shutterstock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2"/>
            <a:stretch/>
          </p:blipFill>
          <p:spPr bwMode="auto">
            <a:xfrm>
              <a:off x="758985" y="358042"/>
              <a:ext cx="432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4677249" y="1815748"/>
              <a:ext cx="360000" cy="60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4317249" y="1815748"/>
              <a:ext cx="360000" cy="600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30476" y="424787"/>
              <a:ext cx="4206773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are now having sanitizer protection, now the virus can’t infect you unless sanitizer is over.</a:t>
              </a:r>
              <a:endPara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511209" y="189003"/>
            <a:ext cx="4320000" cy="2160000"/>
            <a:chOff x="7511209" y="189003"/>
            <a:chExt cx="4320000" cy="2160000"/>
          </a:xfrm>
        </p:grpSpPr>
        <p:pic>
          <p:nvPicPr>
            <p:cNvPr id="14" name="Picture 2" descr="Grasses Images, Stock Photos &amp; Vectors | Shutterstock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2"/>
            <a:stretch/>
          </p:blipFill>
          <p:spPr bwMode="auto">
            <a:xfrm>
              <a:off x="7511209" y="189003"/>
              <a:ext cx="432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6" t="8805" r="24687" b="18868"/>
            <a:stretch/>
          </p:blipFill>
          <p:spPr>
            <a:xfrm>
              <a:off x="11429473" y="1646709"/>
              <a:ext cx="360000" cy="600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7582700" y="255748"/>
              <a:ext cx="4206773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are now having sanitizer protection, now the virus can’t infect you unless sanitizer is over.</a:t>
              </a:r>
              <a:endPara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05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96814" y="1595888"/>
            <a:ext cx="11542574" cy="3591392"/>
            <a:chOff x="180004" y="1014107"/>
            <a:chExt cx="12406366" cy="41300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904" y="1014107"/>
              <a:ext cx="4130040" cy="412242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"/>
            <a:stretch/>
          </p:blipFill>
          <p:spPr>
            <a:xfrm>
              <a:off x="8462944" y="1014107"/>
              <a:ext cx="4123426" cy="412242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04" y="1014107"/>
              <a:ext cx="4152900" cy="413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75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58791" y="1397477"/>
            <a:ext cx="11933209" cy="3802416"/>
            <a:chOff x="258791" y="1397477"/>
            <a:chExt cx="11933209" cy="3802416"/>
          </a:xfrm>
        </p:grpSpPr>
        <p:grpSp>
          <p:nvGrpSpPr>
            <p:cNvPr id="8" name="Group 7"/>
            <p:cNvGrpSpPr/>
            <p:nvPr/>
          </p:nvGrpSpPr>
          <p:grpSpPr>
            <a:xfrm>
              <a:off x="258791" y="1397478"/>
              <a:ext cx="7847488" cy="3802415"/>
              <a:chOff x="396276" y="1131892"/>
              <a:chExt cx="8238766" cy="414564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r="705"/>
              <a:stretch/>
            </p:blipFill>
            <p:spPr>
              <a:xfrm>
                <a:off x="396276" y="1131893"/>
                <a:ext cx="4123966" cy="414563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t="996" r="1108"/>
              <a:stretch/>
            </p:blipFill>
            <p:spPr>
              <a:xfrm>
                <a:off x="4520242" y="1131892"/>
                <a:ext cx="4114800" cy="4145639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2085" y="1397477"/>
              <a:ext cx="4099915" cy="3802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938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54658" y="4632383"/>
            <a:ext cx="540000" cy="540000"/>
            <a:chOff x="4054659" y="4632383"/>
            <a:chExt cx="655363" cy="57614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25" b="9775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659" y="4632383"/>
              <a:ext cx="655363" cy="57614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8602" y="4632383"/>
              <a:ext cx="327478" cy="31938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19" y="1122045"/>
            <a:ext cx="4042074" cy="3553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143" y="1100479"/>
            <a:ext cx="4042074" cy="35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1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15" y="1964759"/>
            <a:ext cx="1801573" cy="17425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645431" y="3545091"/>
            <a:ext cx="839450" cy="854172"/>
            <a:chOff x="6645431" y="3545091"/>
            <a:chExt cx="839450" cy="854172"/>
          </a:xfrm>
        </p:grpSpPr>
        <p:grpSp>
          <p:nvGrpSpPr>
            <p:cNvPr id="2" name="Group 1"/>
            <p:cNvGrpSpPr/>
            <p:nvPr/>
          </p:nvGrpSpPr>
          <p:grpSpPr>
            <a:xfrm>
              <a:off x="6645431" y="3545091"/>
              <a:ext cx="839450" cy="854172"/>
              <a:chOff x="2226473" y="918701"/>
              <a:chExt cx="4042074" cy="45313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961"/>
              <a:stretch/>
            </p:blipFill>
            <p:spPr>
              <a:xfrm rot="3401199" flipH="1">
                <a:off x="1515696" y="2724535"/>
                <a:ext cx="4042074" cy="140892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889"/>
              <a:stretch/>
            </p:blipFill>
            <p:spPr>
              <a:xfrm rot="466249">
                <a:off x="2226473" y="918701"/>
                <a:ext cx="4042074" cy="2526929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6901417" y="3545091"/>
              <a:ext cx="327478" cy="324406"/>
              <a:chOff x="4330870" y="1159068"/>
              <a:chExt cx="3286255" cy="375068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9" name="Freeform 8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078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15" y="1964759"/>
            <a:ext cx="1801573" cy="17425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645431" y="3545091"/>
            <a:ext cx="839450" cy="854172"/>
            <a:chOff x="6645431" y="3545091"/>
            <a:chExt cx="839450" cy="854172"/>
          </a:xfrm>
        </p:grpSpPr>
        <p:grpSp>
          <p:nvGrpSpPr>
            <p:cNvPr id="2" name="Group 1"/>
            <p:cNvGrpSpPr/>
            <p:nvPr/>
          </p:nvGrpSpPr>
          <p:grpSpPr>
            <a:xfrm>
              <a:off x="6645431" y="3545091"/>
              <a:ext cx="839450" cy="854172"/>
              <a:chOff x="2226473" y="918701"/>
              <a:chExt cx="4042074" cy="45313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961"/>
              <a:stretch/>
            </p:blipFill>
            <p:spPr>
              <a:xfrm rot="3401199" flipH="1">
                <a:off x="1515696" y="2724535"/>
                <a:ext cx="4042074" cy="140892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889"/>
              <a:stretch/>
            </p:blipFill>
            <p:spPr>
              <a:xfrm rot="466249">
                <a:off x="2226473" y="918701"/>
                <a:ext cx="4042074" cy="2526929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6901417" y="3545091"/>
              <a:ext cx="327478" cy="324406"/>
              <a:chOff x="4330870" y="1159068"/>
              <a:chExt cx="3286255" cy="375068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9" name="Freeform 8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5" t="4765" r="14549" b="26798"/>
          <a:stretch/>
        </p:blipFill>
        <p:spPr>
          <a:xfrm>
            <a:off x="4632385" y="240264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7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77"/>
          <a:stretch/>
        </p:blipFill>
        <p:spPr>
          <a:xfrm>
            <a:off x="3461724" y="3304882"/>
            <a:ext cx="1998213" cy="905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6" r="27188" b="28057"/>
          <a:stretch/>
        </p:blipFill>
        <p:spPr>
          <a:xfrm rot="16200000" flipH="1">
            <a:off x="3373053" y="2587693"/>
            <a:ext cx="998019" cy="143437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 rot="5400000">
            <a:off x="6849659" y="4951561"/>
            <a:ext cx="327478" cy="324406"/>
            <a:chOff x="4330870" y="1159068"/>
            <a:chExt cx="3286255" cy="37506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0870" y="1159068"/>
              <a:ext cx="3286255" cy="3692649"/>
            </a:xfrm>
            <a:prstGeom prst="rect">
              <a:avLst/>
            </a:prstGeom>
          </p:spPr>
        </p:pic>
        <p:sp>
          <p:nvSpPr>
            <p:cNvPr id="10" name="Freeform 9"/>
            <p:cNvSpPr/>
            <p:nvPr/>
          </p:nvSpPr>
          <p:spPr>
            <a:xfrm rot="17617194">
              <a:off x="4760165" y="2606633"/>
              <a:ext cx="1983954" cy="2622285"/>
            </a:xfrm>
            <a:custGeom>
              <a:avLst/>
              <a:gdLst>
                <a:gd name="connsiteX0" fmla="*/ 1076476 w 1983954"/>
                <a:gd name="connsiteY0" fmla="*/ 49238 h 2622285"/>
                <a:gd name="connsiteX1" fmla="*/ 702082 w 1983954"/>
                <a:gd name="connsiteY1" fmla="*/ 852832 h 2622285"/>
                <a:gd name="connsiteX2" fmla="*/ 1290662 w 1983954"/>
                <a:gd name="connsiteY2" fmla="*/ 763493 h 2622285"/>
                <a:gd name="connsiteX3" fmla="*/ 1774629 w 1983954"/>
                <a:gd name="connsiteY3" fmla="*/ 1870202 h 2622285"/>
                <a:gd name="connsiteX4" fmla="*/ 1269389 w 1983954"/>
                <a:gd name="connsiteY4" fmla="*/ 2211188 h 2622285"/>
                <a:gd name="connsiteX5" fmla="*/ 1149408 w 1983954"/>
                <a:gd name="connsiteY5" fmla="*/ 2243648 h 2622285"/>
                <a:gd name="connsiteX6" fmla="*/ 1983954 w 1983954"/>
                <a:gd name="connsiteY6" fmla="*/ 2511261 h 2622285"/>
                <a:gd name="connsiteX7" fmla="*/ 1948352 w 1983954"/>
                <a:gd name="connsiteY7" fmla="*/ 2622285 h 2622285"/>
                <a:gd name="connsiteX8" fmla="*/ 942305 w 1983954"/>
                <a:gd name="connsiteY8" fmla="*/ 2299677 h 2622285"/>
                <a:gd name="connsiteX9" fmla="*/ 549553 w 1983954"/>
                <a:gd name="connsiteY9" fmla="*/ 2405932 h 2622285"/>
                <a:gd name="connsiteX10" fmla="*/ 528916 w 1983954"/>
                <a:gd name="connsiteY10" fmla="*/ 2358741 h 2622285"/>
                <a:gd name="connsiteX11" fmla="*/ 452621 w 1983954"/>
                <a:gd name="connsiteY11" fmla="*/ 2344489 h 2622285"/>
                <a:gd name="connsiteX12" fmla="*/ 243566 w 1983954"/>
                <a:gd name="connsiteY12" fmla="*/ 2220563 h 2622285"/>
                <a:gd name="connsiteX13" fmla="*/ 12880 w 1983954"/>
                <a:gd name="connsiteY13" fmla="*/ 1455834 h 2622285"/>
                <a:gd name="connsiteX14" fmla="*/ 491661 w 1983954"/>
                <a:gd name="connsiteY14" fmla="*/ 868805 h 2622285"/>
                <a:gd name="connsiteX15" fmla="*/ 570045 w 1983954"/>
                <a:gd name="connsiteY15" fmla="*/ 860156 h 2622285"/>
                <a:gd name="connsiteX16" fmla="*/ 970790 w 1983954"/>
                <a:gd name="connsiteY16" fmla="*/ 0 h 262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3954" h="2622285">
                  <a:moveTo>
                    <a:pt x="1076476" y="49238"/>
                  </a:moveTo>
                  <a:lnTo>
                    <a:pt x="702082" y="852832"/>
                  </a:lnTo>
                  <a:lnTo>
                    <a:pt x="1290662" y="763493"/>
                  </a:lnTo>
                  <a:lnTo>
                    <a:pt x="1774629" y="1870202"/>
                  </a:lnTo>
                  <a:lnTo>
                    <a:pt x="1269389" y="2211188"/>
                  </a:lnTo>
                  <a:lnTo>
                    <a:pt x="1149408" y="2243648"/>
                  </a:lnTo>
                  <a:lnTo>
                    <a:pt x="1983954" y="2511261"/>
                  </a:lnTo>
                  <a:lnTo>
                    <a:pt x="1948352" y="2622285"/>
                  </a:lnTo>
                  <a:lnTo>
                    <a:pt x="942305" y="2299677"/>
                  </a:lnTo>
                  <a:lnTo>
                    <a:pt x="549553" y="2405932"/>
                  </a:lnTo>
                  <a:lnTo>
                    <a:pt x="528916" y="2358741"/>
                  </a:lnTo>
                  <a:lnTo>
                    <a:pt x="452621" y="2344489"/>
                  </a:lnTo>
                  <a:cubicBezTo>
                    <a:pt x="379254" y="2321603"/>
                    <a:pt x="308179" y="2280535"/>
                    <a:pt x="243566" y="2220563"/>
                  </a:cubicBezTo>
                  <a:cubicBezTo>
                    <a:pt x="54775" y="2045333"/>
                    <a:pt x="-35496" y="1746080"/>
                    <a:pt x="12880" y="1455834"/>
                  </a:cubicBezTo>
                  <a:cubicBezTo>
                    <a:pt x="63754" y="1150604"/>
                    <a:pt x="256011" y="921349"/>
                    <a:pt x="491661" y="868805"/>
                  </a:cubicBezTo>
                  <a:lnTo>
                    <a:pt x="570045" y="860156"/>
                  </a:lnTo>
                  <a:lnTo>
                    <a:pt x="970790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368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3664" y="5098367"/>
            <a:ext cx="540000" cy="288000"/>
            <a:chOff x="5753663" y="5098367"/>
            <a:chExt cx="671549" cy="457044"/>
          </a:xfrm>
        </p:grpSpPr>
        <p:grpSp>
          <p:nvGrpSpPr>
            <p:cNvPr id="2" name="Group 1"/>
            <p:cNvGrpSpPr/>
            <p:nvPr/>
          </p:nvGrpSpPr>
          <p:grpSpPr>
            <a:xfrm>
              <a:off x="5766787" y="5107943"/>
              <a:ext cx="658425" cy="447468"/>
              <a:chOff x="3154874" y="2805872"/>
              <a:chExt cx="2305063" cy="140478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077"/>
              <a:stretch/>
            </p:blipFill>
            <p:spPr>
              <a:xfrm>
                <a:off x="3461724" y="3304882"/>
                <a:ext cx="1998213" cy="90577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86" r="27188" b="28057"/>
              <a:stretch/>
            </p:blipFill>
            <p:spPr>
              <a:xfrm rot="16200000" flipH="1">
                <a:off x="3373053" y="2587693"/>
                <a:ext cx="998019" cy="1434377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 rot="16200000" flipH="1">
              <a:off x="5752127" y="5099903"/>
              <a:ext cx="327478" cy="324406"/>
              <a:chOff x="4330870" y="1159068"/>
              <a:chExt cx="3286255" cy="375068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10" name="Freeform 9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15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70" y="595213"/>
            <a:ext cx="1184541" cy="894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7" y="3142463"/>
            <a:ext cx="658425" cy="5730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3664" y="5098367"/>
            <a:ext cx="540000" cy="288000"/>
            <a:chOff x="5753663" y="5098367"/>
            <a:chExt cx="671549" cy="457044"/>
          </a:xfrm>
        </p:grpSpPr>
        <p:grpSp>
          <p:nvGrpSpPr>
            <p:cNvPr id="2" name="Group 1"/>
            <p:cNvGrpSpPr/>
            <p:nvPr/>
          </p:nvGrpSpPr>
          <p:grpSpPr>
            <a:xfrm>
              <a:off x="5766787" y="5107943"/>
              <a:ext cx="658425" cy="447468"/>
              <a:chOff x="3154874" y="2805872"/>
              <a:chExt cx="2305063" cy="140478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077"/>
              <a:stretch/>
            </p:blipFill>
            <p:spPr>
              <a:xfrm>
                <a:off x="3461724" y="3304882"/>
                <a:ext cx="1998213" cy="90577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86" r="27188" b="28057"/>
              <a:stretch/>
            </p:blipFill>
            <p:spPr>
              <a:xfrm rot="16200000" flipH="1">
                <a:off x="3373053" y="2587693"/>
                <a:ext cx="998019" cy="1434377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 rot="16200000" flipH="1">
              <a:off x="5752127" y="5099903"/>
              <a:ext cx="327478" cy="324406"/>
              <a:chOff x="4330870" y="1159068"/>
              <a:chExt cx="3286255" cy="375068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870" y="1159068"/>
                <a:ext cx="3286255" cy="3692649"/>
              </a:xfrm>
              <a:prstGeom prst="rect">
                <a:avLst/>
              </a:prstGeom>
            </p:spPr>
          </p:pic>
          <p:sp>
            <p:nvSpPr>
              <p:cNvPr id="10" name="Freeform 9"/>
              <p:cNvSpPr/>
              <p:nvPr/>
            </p:nvSpPr>
            <p:spPr>
              <a:xfrm rot="17617194">
                <a:off x="4760165" y="2606633"/>
                <a:ext cx="1983954" cy="2622285"/>
              </a:xfrm>
              <a:custGeom>
                <a:avLst/>
                <a:gdLst>
                  <a:gd name="connsiteX0" fmla="*/ 1076476 w 1983954"/>
                  <a:gd name="connsiteY0" fmla="*/ 49238 h 2622285"/>
                  <a:gd name="connsiteX1" fmla="*/ 702082 w 1983954"/>
                  <a:gd name="connsiteY1" fmla="*/ 852832 h 2622285"/>
                  <a:gd name="connsiteX2" fmla="*/ 1290662 w 1983954"/>
                  <a:gd name="connsiteY2" fmla="*/ 763493 h 2622285"/>
                  <a:gd name="connsiteX3" fmla="*/ 1774629 w 1983954"/>
                  <a:gd name="connsiteY3" fmla="*/ 1870202 h 2622285"/>
                  <a:gd name="connsiteX4" fmla="*/ 1269389 w 1983954"/>
                  <a:gd name="connsiteY4" fmla="*/ 2211188 h 2622285"/>
                  <a:gd name="connsiteX5" fmla="*/ 1149408 w 1983954"/>
                  <a:gd name="connsiteY5" fmla="*/ 2243648 h 2622285"/>
                  <a:gd name="connsiteX6" fmla="*/ 1983954 w 1983954"/>
                  <a:gd name="connsiteY6" fmla="*/ 2511261 h 2622285"/>
                  <a:gd name="connsiteX7" fmla="*/ 1948352 w 1983954"/>
                  <a:gd name="connsiteY7" fmla="*/ 2622285 h 2622285"/>
                  <a:gd name="connsiteX8" fmla="*/ 942305 w 1983954"/>
                  <a:gd name="connsiteY8" fmla="*/ 2299677 h 2622285"/>
                  <a:gd name="connsiteX9" fmla="*/ 549553 w 1983954"/>
                  <a:gd name="connsiteY9" fmla="*/ 2405932 h 2622285"/>
                  <a:gd name="connsiteX10" fmla="*/ 528916 w 1983954"/>
                  <a:gd name="connsiteY10" fmla="*/ 2358741 h 2622285"/>
                  <a:gd name="connsiteX11" fmla="*/ 452621 w 1983954"/>
                  <a:gd name="connsiteY11" fmla="*/ 2344489 h 2622285"/>
                  <a:gd name="connsiteX12" fmla="*/ 243566 w 1983954"/>
                  <a:gd name="connsiteY12" fmla="*/ 2220563 h 2622285"/>
                  <a:gd name="connsiteX13" fmla="*/ 12880 w 1983954"/>
                  <a:gd name="connsiteY13" fmla="*/ 1455834 h 2622285"/>
                  <a:gd name="connsiteX14" fmla="*/ 491661 w 1983954"/>
                  <a:gd name="connsiteY14" fmla="*/ 868805 h 2622285"/>
                  <a:gd name="connsiteX15" fmla="*/ 570045 w 1983954"/>
                  <a:gd name="connsiteY15" fmla="*/ 860156 h 2622285"/>
                  <a:gd name="connsiteX16" fmla="*/ 970790 w 1983954"/>
                  <a:gd name="connsiteY16" fmla="*/ 0 h 262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3954" h="2622285">
                    <a:moveTo>
                      <a:pt x="1076476" y="49238"/>
                    </a:moveTo>
                    <a:lnTo>
                      <a:pt x="702082" y="852832"/>
                    </a:lnTo>
                    <a:lnTo>
                      <a:pt x="1290662" y="763493"/>
                    </a:lnTo>
                    <a:lnTo>
                      <a:pt x="1774629" y="1870202"/>
                    </a:lnTo>
                    <a:lnTo>
                      <a:pt x="1269389" y="2211188"/>
                    </a:lnTo>
                    <a:lnTo>
                      <a:pt x="1149408" y="2243648"/>
                    </a:lnTo>
                    <a:lnTo>
                      <a:pt x="1983954" y="2511261"/>
                    </a:lnTo>
                    <a:lnTo>
                      <a:pt x="1948352" y="2622285"/>
                    </a:lnTo>
                    <a:lnTo>
                      <a:pt x="942305" y="2299677"/>
                    </a:lnTo>
                    <a:lnTo>
                      <a:pt x="549553" y="2405932"/>
                    </a:lnTo>
                    <a:lnTo>
                      <a:pt x="528916" y="2358741"/>
                    </a:lnTo>
                    <a:lnTo>
                      <a:pt x="452621" y="2344489"/>
                    </a:lnTo>
                    <a:cubicBezTo>
                      <a:pt x="379254" y="2321603"/>
                      <a:pt x="308179" y="2280535"/>
                      <a:pt x="243566" y="2220563"/>
                    </a:cubicBezTo>
                    <a:cubicBezTo>
                      <a:pt x="54775" y="2045333"/>
                      <a:pt x="-35496" y="1746080"/>
                      <a:pt x="12880" y="1455834"/>
                    </a:cubicBezTo>
                    <a:cubicBezTo>
                      <a:pt x="63754" y="1150604"/>
                      <a:pt x="256011" y="921349"/>
                      <a:pt x="491661" y="868805"/>
                    </a:cubicBezTo>
                    <a:lnTo>
                      <a:pt x="570045" y="860156"/>
                    </a:lnTo>
                    <a:lnTo>
                      <a:pt x="97079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53" b="4308"/>
          <a:stretch/>
        </p:blipFill>
        <p:spPr>
          <a:xfrm>
            <a:off x="3075926" y="4300601"/>
            <a:ext cx="391893" cy="2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7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 b="2174"/>
          <a:stretch/>
        </p:blipFill>
        <p:spPr>
          <a:xfrm>
            <a:off x="3229325" y="1220386"/>
            <a:ext cx="360000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r="6113"/>
          <a:stretch/>
        </p:blipFill>
        <p:spPr>
          <a:xfrm>
            <a:off x="3409325" y="2291051"/>
            <a:ext cx="360000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" r="2539"/>
          <a:stretch/>
        </p:blipFill>
        <p:spPr>
          <a:xfrm>
            <a:off x="4842853" y="1931051"/>
            <a:ext cx="5400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457"/>
          <a:stretch/>
        </p:blipFill>
        <p:spPr>
          <a:xfrm>
            <a:off x="694673" y="278987"/>
            <a:ext cx="360000" cy="3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" r="1122"/>
          <a:stretch/>
        </p:blipFill>
        <p:spPr>
          <a:xfrm>
            <a:off x="4652471" y="3822492"/>
            <a:ext cx="360000" cy="3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r="1250"/>
          <a:stretch/>
        </p:blipFill>
        <p:spPr>
          <a:xfrm>
            <a:off x="5012471" y="2626637"/>
            <a:ext cx="360000" cy="3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" b="704"/>
          <a:stretch/>
        </p:blipFill>
        <p:spPr>
          <a:xfrm>
            <a:off x="5982107" y="2941744"/>
            <a:ext cx="360000" cy="3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4" t="-1463" r="31370" b="1463"/>
          <a:stretch/>
        </p:blipFill>
        <p:spPr>
          <a:xfrm>
            <a:off x="4198961" y="1522259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9" y="3465645"/>
            <a:ext cx="941733" cy="4507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9" b="25375"/>
          <a:stretch/>
        </p:blipFill>
        <p:spPr>
          <a:xfrm>
            <a:off x="1312572" y="4182492"/>
            <a:ext cx="941733" cy="45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4" r="36264"/>
          <a:stretch/>
        </p:blipFill>
        <p:spPr>
          <a:xfrm>
            <a:off x="4378961" y="2766906"/>
            <a:ext cx="360000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r="4250"/>
          <a:stretch/>
        </p:blipFill>
        <p:spPr>
          <a:xfrm>
            <a:off x="7004018" y="2111051"/>
            <a:ext cx="36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8805" r="24687" b="18868"/>
          <a:stretch/>
        </p:blipFill>
        <p:spPr>
          <a:xfrm>
            <a:off x="8845158" y="2594810"/>
            <a:ext cx="360000" cy="6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35" y="3794439"/>
            <a:ext cx="720000" cy="7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8237" l="0" r="99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46" y="4723964"/>
            <a:ext cx="1189814" cy="5887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96" y="5213604"/>
            <a:ext cx="360000" cy="4050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r="6522"/>
          <a:stretch/>
        </p:blipFill>
        <p:spPr>
          <a:xfrm flipH="1">
            <a:off x="1132572" y="5618703"/>
            <a:ext cx="360000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01446" y="4975321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43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82</Words>
  <Application>Microsoft Office PowerPoint</Application>
  <PresentationFormat>Widescreen</PresentationFormat>
  <Paragraphs>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Sahil</dc:creator>
  <cp:lastModifiedBy>Shivam Sahil</cp:lastModifiedBy>
  <cp:revision>28</cp:revision>
  <dcterms:created xsi:type="dcterms:W3CDTF">2020-05-05T13:46:29Z</dcterms:created>
  <dcterms:modified xsi:type="dcterms:W3CDTF">2020-05-12T09:28:55Z</dcterms:modified>
</cp:coreProperties>
</file>